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12" r:id="rId2"/>
    <p:sldId id="408" r:id="rId3"/>
    <p:sldId id="409" r:id="rId4"/>
    <p:sldId id="410" r:id="rId5"/>
    <p:sldId id="411" r:id="rId6"/>
    <p:sldId id="256" r:id="rId7"/>
    <p:sldId id="413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154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4C0-58EF-462F-9553-EC7E26FDA0F8}" type="datetimeFigureOut">
              <a:rPr lang="ru-RU" smtClean="0"/>
              <a:t>13.04.2026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86836-6115-4A0C-AF35-51DE7005A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338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4C0-58EF-462F-9553-EC7E26FDA0F8}" type="datetimeFigureOut">
              <a:rPr lang="ru-RU" smtClean="0"/>
              <a:t>13.04.2026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86836-6115-4A0C-AF35-51DE7005A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008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4C0-58EF-462F-9553-EC7E26FDA0F8}" type="datetimeFigureOut">
              <a:rPr lang="ru-RU" smtClean="0"/>
              <a:t>13.04.2026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86836-6115-4A0C-AF35-51DE7005A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4492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4C0-58EF-462F-9553-EC7E26FDA0F8}" type="datetimeFigureOut">
              <a:rPr lang="ru-RU" smtClean="0"/>
              <a:t>13.04.2026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86836-6115-4A0C-AF35-51DE7005A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881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4C0-58EF-462F-9553-EC7E26FDA0F8}" type="datetimeFigureOut">
              <a:rPr lang="ru-RU" smtClean="0"/>
              <a:t>13.04.2026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86836-6115-4A0C-AF35-51DE7005A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630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4C0-58EF-462F-9553-EC7E26FDA0F8}" type="datetimeFigureOut">
              <a:rPr lang="ru-RU" smtClean="0"/>
              <a:t>13.04.2026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86836-6115-4A0C-AF35-51DE7005A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95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4C0-58EF-462F-9553-EC7E26FDA0F8}" type="datetimeFigureOut">
              <a:rPr lang="ru-RU" smtClean="0"/>
              <a:t>13.04.2026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86836-6115-4A0C-AF35-51DE7005A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56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4C0-58EF-462F-9553-EC7E26FDA0F8}" type="datetimeFigureOut">
              <a:rPr lang="ru-RU" smtClean="0"/>
              <a:t>13.04.2026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86836-6115-4A0C-AF35-51DE7005A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200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4C0-58EF-462F-9553-EC7E26FDA0F8}" type="datetimeFigureOut">
              <a:rPr lang="ru-RU" smtClean="0"/>
              <a:t>13.04.2026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86836-6115-4A0C-AF35-51DE7005A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549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4C0-58EF-462F-9553-EC7E26FDA0F8}" type="datetimeFigureOut">
              <a:rPr lang="ru-RU" smtClean="0"/>
              <a:t>13.04.2026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86836-6115-4A0C-AF35-51DE7005A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504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4C0-58EF-462F-9553-EC7E26FDA0F8}" type="datetimeFigureOut">
              <a:rPr lang="ru-RU" smtClean="0"/>
              <a:t>13.04.2026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86836-6115-4A0C-AF35-51DE7005A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800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274C0-58EF-462F-9553-EC7E26FDA0F8}" type="datetimeFigureOut">
              <a:rPr lang="ru-RU" smtClean="0"/>
              <a:t>13.04.2026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86836-6115-4A0C-AF35-51DE7005A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393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tel:84952903223" TargetMode="External"/><Relationship Id="rId2" Type="http://schemas.openxmlformats.org/officeDocument/2006/relationships/hyperlink" Target="mailto:start@start-auto.ru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2">
            <a:extLst>
              <a:ext uri="{FF2B5EF4-FFF2-40B4-BE49-F238E27FC236}">
                <a16:creationId xmlns:a16="http://schemas.microsoft.com/office/drawing/2014/main" id="{17A1B4AC-EE2E-403F-80EE-79F8EBCF5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7" t="4172" r="13776" b="9900"/>
          <a:stretch>
            <a:fillRect/>
          </a:stretch>
        </p:blipFill>
        <p:spPr bwMode="auto">
          <a:xfrm>
            <a:off x="827088" y="238125"/>
            <a:ext cx="7489825" cy="638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CA268DF-5BF7-4E18-8400-9A19DA24C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113" y="0"/>
            <a:ext cx="3084512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6D7899-0B4F-46F7-AD6C-22F0322B2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375" y="0"/>
            <a:ext cx="3084513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38796DF-F7AD-4DF8-AB8E-5C769774069D}"/>
              </a:ext>
            </a:extLst>
          </p:cNvPr>
          <p:cNvSpPr/>
          <p:nvPr/>
        </p:nvSpPr>
        <p:spPr>
          <a:xfrm>
            <a:off x="1010194" y="783771"/>
            <a:ext cx="853440" cy="4267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ED27AA9-3FCB-417E-86C7-42F0310FE3AF}"/>
              </a:ext>
            </a:extLst>
          </p:cNvPr>
          <p:cNvSpPr/>
          <p:nvPr/>
        </p:nvSpPr>
        <p:spPr>
          <a:xfrm>
            <a:off x="1010193" y="2451462"/>
            <a:ext cx="1724297" cy="4267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60CDAF9-8AEC-4095-81BF-3A75AF2FC47F}"/>
              </a:ext>
            </a:extLst>
          </p:cNvPr>
          <p:cNvSpPr/>
          <p:nvPr/>
        </p:nvSpPr>
        <p:spPr>
          <a:xfrm>
            <a:off x="5159375" y="3300548"/>
            <a:ext cx="1724297" cy="4267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7BCD4E9-AAA6-4590-949E-C8D6C283E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088" y="0"/>
            <a:ext cx="30861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EABC618-95E7-4BAB-A45D-CA60A25D4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725" y="0"/>
            <a:ext cx="3084513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0FECCD6-100A-43EE-85C3-5E4CD3C7A240}"/>
              </a:ext>
            </a:extLst>
          </p:cNvPr>
          <p:cNvSpPr/>
          <p:nvPr/>
        </p:nvSpPr>
        <p:spPr>
          <a:xfrm>
            <a:off x="827088" y="1532708"/>
            <a:ext cx="2586671" cy="4267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12E0B0DB-65E6-40D2-948B-71AF21A346D6}"/>
              </a:ext>
            </a:extLst>
          </p:cNvPr>
          <p:cNvSpPr/>
          <p:nvPr/>
        </p:nvSpPr>
        <p:spPr>
          <a:xfrm>
            <a:off x="5399314" y="5982789"/>
            <a:ext cx="2856412" cy="418011"/>
          </a:xfrm>
          <a:prstGeom prst="roundRect">
            <a:avLst>
              <a:gd name="adj" fmla="val 3541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CA37B1A-F7A0-4EA1-B0D2-CDDC28B27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13" y="0"/>
            <a:ext cx="3084512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1ED6DD1-2B2B-46E6-81B7-519DFBBB9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725" y="-9525"/>
            <a:ext cx="3084513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3E99B7A-367E-40E8-A56B-AE701D21292E}"/>
              </a:ext>
            </a:extLst>
          </p:cNvPr>
          <p:cNvSpPr/>
          <p:nvPr/>
        </p:nvSpPr>
        <p:spPr>
          <a:xfrm>
            <a:off x="766762" y="2542904"/>
            <a:ext cx="2856412" cy="722810"/>
          </a:xfrm>
          <a:prstGeom prst="roundRect">
            <a:avLst>
              <a:gd name="adj" fmla="val 2003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9C50E2A5-67B7-4EDC-94CA-C3B5DAA9E397}"/>
              </a:ext>
            </a:extLst>
          </p:cNvPr>
          <p:cNvSpPr/>
          <p:nvPr/>
        </p:nvSpPr>
        <p:spPr>
          <a:xfrm>
            <a:off x="5406775" y="3139442"/>
            <a:ext cx="2856412" cy="722810"/>
          </a:xfrm>
          <a:prstGeom prst="roundRect">
            <a:avLst>
              <a:gd name="adj" fmla="val 20032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97F5058-0F14-4C85-A97E-BBB548586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088" y="0"/>
            <a:ext cx="30861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D1F6D7A-E176-48E9-B4CC-A1F4EFFC4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0813" y="0"/>
            <a:ext cx="3086100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8ADAC4F3-0BD9-4E3E-B9F6-D0BAED2718FD}"/>
              </a:ext>
            </a:extLst>
          </p:cNvPr>
          <p:cNvSpPr/>
          <p:nvPr/>
        </p:nvSpPr>
        <p:spPr>
          <a:xfrm>
            <a:off x="941932" y="3944983"/>
            <a:ext cx="2856412" cy="539931"/>
          </a:xfrm>
          <a:prstGeom prst="roundRect">
            <a:avLst>
              <a:gd name="adj" fmla="val 2026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BE25E8EF-1818-477C-8034-CA16C644CFE6}"/>
              </a:ext>
            </a:extLst>
          </p:cNvPr>
          <p:cNvSpPr/>
          <p:nvPr/>
        </p:nvSpPr>
        <p:spPr>
          <a:xfrm>
            <a:off x="5345657" y="4576355"/>
            <a:ext cx="2856412" cy="518159"/>
          </a:xfrm>
          <a:prstGeom prst="roundRect">
            <a:avLst>
              <a:gd name="adj" fmla="val 2026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934D70-7AD3-48EB-9B38-9292A5BA52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234" y="0"/>
            <a:ext cx="3085088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E475A60-4766-4CA5-96C7-28505B0C3C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678" y="0"/>
            <a:ext cx="3085088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C7B49DFC-B7F7-42D0-8955-4E06AAD62726}"/>
              </a:ext>
            </a:extLst>
          </p:cNvPr>
          <p:cNvSpPr/>
          <p:nvPr/>
        </p:nvSpPr>
        <p:spPr>
          <a:xfrm>
            <a:off x="1088572" y="4454435"/>
            <a:ext cx="2856412" cy="518159"/>
          </a:xfrm>
          <a:prstGeom prst="roundRect">
            <a:avLst>
              <a:gd name="adj" fmla="val 2026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8D029A-F552-4AE0-9879-666108BA23DC}"/>
              </a:ext>
            </a:extLst>
          </p:cNvPr>
          <p:cNvSpPr txBox="1"/>
          <p:nvPr/>
        </p:nvSpPr>
        <p:spPr>
          <a:xfrm>
            <a:off x="1088572" y="4454435"/>
            <a:ext cx="2856412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FF0000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ВНИМАНИЕ!!!</a:t>
            </a:r>
          </a:p>
          <a:p>
            <a:pPr algn="ctr"/>
            <a:r>
              <a:rPr lang="ru-RU" sz="1050" dirty="0">
                <a:solidFill>
                  <a:srgbClr val="FF0000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заполняем серию и номер своего паспорта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828567CD-E731-4AAD-8B86-CEF8F416A894}"/>
              </a:ext>
            </a:extLst>
          </p:cNvPr>
          <p:cNvSpPr/>
          <p:nvPr/>
        </p:nvSpPr>
        <p:spPr>
          <a:xfrm>
            <a:off x="1088572" y="5468983"/>
            <a:ext cx="2856412" cy="518159"/>
          </a:xfrm>
          <a:prstGeom prst="roundRect">
            <a:avLst>
              <a:gd name="adj" fmla="val 20266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8D8A81-9194-4115-94B4-674E11CBBAC4}"/>
              </a:ext>
            </a:extLst>
          </p:cNvPr>
          <p:cNvSpPr txBox="1"/>
          <p:nvPr/>
        </p:nvSpPr>
        <p:spPr>
          <a:xfrm>
            <a:off x="230778" y="5468983"/>
            <a:ext cx="457200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FF0000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ВНИМАНИЕ!!!</a:t>
            </a:r>
          </a:p>
          <a:p>
            <a:pPr algn="ctr"/>
            <a:r>
              <a:rPr lang="ru-RU" sz="1050" dirty="0">
                <a:solidFill>
                  <a:srgbClr val="FF0000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заполняем своё ФИО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E414DCE0-6535-4FAB-A440-E0D7F86142C4}"/>
              </a:ext>
            </a:extLst>
          </p:cNvPr>
          <p:cNvSpPr/>
          <p:nvPr/>
        </p:nvSpPr>
        <p:spPr>
          <a:xfrm>
            <a:off x="5199016" y="5987142"/>
            <a:ext cx="2856412" cy="418011"/>
          </a:xfrm>
          <a:prstGeom prst="roundRect">
            <a:avLst>
              <a:gd name="adj" fmla="val 3541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728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D0F753-161E-41D4-96E5-066CFF040990}"/>
              </a:ext>
            </a:extLst>
          </p:cNvPr>
          <p:cNvSpPr txBox="1"/>
          <p:nvPr/>
        </p:nvSpPr>
        <p:spPr>
          <a:xfrm>
            <a:off x="461554" y="531223"/>
            <a:ext cx="8456024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Roboto Medium" panose="02000000000000000000" pitchFamily="2" charset="0"/>
                <a:ea typeface="Roboto Medium" panose="02000000000000000000" pitchFamily="2" charset="0"/>
              </a:rPr>
              <a:t>После оплаты госпошлины</a:t>
            </a:r>
          </a:p>
          <a:p>
            <a:pPr algn="ctr"/>
            <a:r>
              <a:rPr lang="ru-RU" sz="3200" dirty="0">
                <a:latin typeface="Roboto Medium" panose="02000000000000000000" pitchFamily="2" charset="0"/>
                <a:ea typeface="Roboto Medium" panose="02000000000000000000" pitchFamily="2" charset="0"/>
              </a:rPr>
              <a:t>квитанцию распечатать и принести </a:t>
            </a:r>
          </a:p>
          <a:p>
            <a:pPr algn="ctr"/>
            <a:r>
              <a:rPr lang="ru-RU" sz="3200" dirty="0">
                <a:latin typeface="Roboto Medium" panose="02000000000000000000" pitchFamily="2" charset="0"/>
                <a:ea typeface="Roboto Medium" panose="02000000000000000000" pitchFamily="2" charset="0"/>
              </a:rPr>
              <a:t>в автошколу или переслать на почту</a:t>
            </a:r>
          </a:p>
          <a:p>
            <a:pPr algn="ctr"/>
            <a:r>
              <a:rPr lang="en-US" sz="3200" b="1" i="0" u="none" strike="noStrike" dirty="0">
                <a:solidFill>
                  <a:srgbClr val="FF0000"/>
                </a:solidFill>
                <a:effectLst/>
                <a:latin typeface="Roboto Medium" panose="02000000000000000000" pitchFamily="2" charset="0"/>
                <a:ea typeface="Roboto Medium" panose="02000000000000000000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start@start-auto.ru</a:t>
            </a:r>
            <a:endParaRPr lang="ru-RU" sz="3200" b="1" i="0" u="none" strike="noStrike" dirty="0">
              <a:solidFill>
                <a:srgbClr val="FF0000"/>
              </a:solidFill>
              <a:effectLst/>
              <a:latin typeface="Roboto Medium" panose="02000000000000000000" pitchFamily="2" charset="0"/>
              <a:ea typeface="Roboto Medium" panose="02000000000000000000" pitchFamily="2" charset="0"/>
            </a:endParaRPr>
          </a:p>
          <a:p>
            <a:endParaRPr lang="ru-RU" sz="3200" b="1" dirty="0">
              <a:solidFill>
                <a:srgbClr val="333333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  <a:p>
            <a:r>
              <a:rPr lang="ru-RU" sz="3200" b="1" dirty="0">
                <a:latin typeface="Roboto Medium" panose="02000000000000000000" pitchFamily="2" charset="0"/>
                <a:ea typeface="Roboto Medium" panose="02000000000000000000" pitchFamily="2" charset="0"/>
              </a:rPr>
              <a:t>В Теме письма указываем ФИО полностью.</a:t>
            </a:r>
          </a:p>
          <a:p>
            <a:r>
              <a:rPr lang="ru-RU" sz="3200" b="1" dirty="0">
                <a:latin typeface="Roboto Medium" panose="02000000000000000000" pitchFamily="2" charset="0"/>
                <a:ea typeface="Roboto Medium" panose="02000000000000000000" pitchFamily="2" charset="0"/>
              </a:rPr>
              <a:t>Далее необходимо позвонить в школу по телефону </a:t>
            </a:r>
            <a:r>
              <a:rPr lang="ru-RU" sz="3600" b="1" i="0" u="none" strike="noStrike" dirty="0">
                <a:effectLst/>
                <a:latin typeface="Commission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8(495) 290-32-23</a:t>
            </a:r>
            <a:endParaRPr lang="ru-RU" sz="3200" b="1" dirty="0">
              <a:latin typeface="Roboto Medium" panose="02000000000000000000" pitchFamily="2" charset="0"/>
              <a:ea typeface="Roboto Medium" panose="02000000000000000000" pitchFamily="2" charset="0"/>
            </a:endParaRPr>
          </a:p>
          <a:p>
            <a:r>
              <a:rPr lang="ru-RU" sz="3200" b="1" dirty="0">
                <a:latin typeface="Roboto Medium" panose="02000000000000000000" pitchFamily="2" charset="0"/>
                <a:ea typeface="Roboto Medium" panose="02000000000000000000" pitchFamily="2" charset="0"/>
              </a:rPr>
              <a:t>и проверить дошло письмо или нет.</a:t>
            </a:r>
            <a:endParaRPr lang="ru-RU" dirty="0"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5546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</TotalTime>
  <Words>55</Words>
  <Application>Microsoft Office PowerPoint</Application>
  <PresentationFormat>Экран (4:3)</PresentationFormat>
  <Paragraphs>12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Commissioner</vt:lpstr>
      <vt:lpstr>Roboto Medium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 Папава</dc:creator>
  <cp:lastModifiedBy>Сергей Папава</cp:lastModifiedBy>
  <cp:revision>4</cp:revision>
  <dcterms:created xsi:type="dcterms:W3CDTF">2026-03-07T10:26:56Z</dcterms:created>
  <dcterms:modified xsi:type="dcterms:W3CDTF">2026-04-13T12:20:43Z</dcterms:modified>
</cp:coreProperties>
</file>